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2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7" r:id="rId12"/>
    <p:sldId id="301" r:id="rId13"/>
    <p:sldId id="302" r:id="rId14"/>
    <p:sldId id="339" r:id="rId15"/>
    <p:sldId id="336" r:id="rId16"/>
    <p:sldId id="279" r:id="rId17"/>
    <p:sldId id="314" r:id="rId18"/>
    <p:sldId id="315" r:id="rId19"/>
    <p:sldId id="340" r:id="rId20"/>
    <p:sldId id="341" r:id="rId21"/>
    <p:sldId id="308" r:id="rId22"/>
    <p:sldId id="344" r:id="rId23"/>
    <p:sldId id="345" r:id="rId24"/>
    <p:sldId id="346" r:id="rId25"/>
    <p:sldId id="347" r:id="rId26"/>
    <p:sldId id="293" r:id="rId27"/>
    <p:sldId id="358" r:id="rId28"/>
    <p:sldId id="266" r:id="rId29"/>
    <p:sldId id="350" r:id="rId30"/>
    <p:sldId id="362" r:id="rId31"/>
    <p:sldId id="361" r:id="rId32"/>
    <p:sldId id="319" r:id="rId33"/>
    <p:sldId id="320" r:id="rId34"/>
    <p:sldId id="354" r:id="rId35"/>
    <p:sldId id="355" r:id="rId36"/>
    <p:sldId id="331" r:id="rId37"/>
    <p:sldId id="332" r:id="rId38"/>
    <p:sldId id="333" r:id="rId39"/>
    <p:sldId id="356" r:id="rId40"/>
    <p:sldId id="35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16"/>
    <p:restoredTop sz="93713"/>
  </p:normalViewPr>
  <p:slideViewPr>
    <p:cSldViewPr snapToGrid="0" snapToObjects="1">
      <p:cViewPr varScale="1">
        <p:scale>
          <a:sx n="67" d="100"/>
          <a:sy n="67" d="100"/>
        </p:scale>
        <p:origin x="22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3A7F8-4E47-9C4C-96AE-ADC25775DA8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B25C6-85D7-FD4B-A264-29F0AC024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18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182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201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792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86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09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91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69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35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boy (on the upper right corner) wants to put his plant in the group garden, </a:t>
            </a:r>
          </a:p>
          <a:p>
            <a:r>
              <a:rPr lang="en-US" dirty="0"/>
              <a:t>but a rabbit comes to eat his plant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B25C6-85D7-FD4B-A264-29F0AC024C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3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8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35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3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5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69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98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90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27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6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3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8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1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3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62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2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4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image" Target="../media/image2.jpg"/><Relationship Id="rId4" Type="http://schemas.openxmlformats.org/officeDocument/2006/relationships/slide" Target="slide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5.jpg"/><Relationship Id="rId7" Type="http://schemas.microsoft.com/office/2007/relationships/hdphoto" Target="../media/hdphoto2.wdp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gif"/><Relationship Id="rId5" Type="http://schemas.microsoft.com/office/2007/relationships/hdphoto" Target="../media/hdphoto1.wdp"/><Relationship Id="rId10" Type="http://schemas.openxmlformats.org/officeDocument/2006/relationships/image" Target="../media/image2.jp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7.png"/><Relationship Id="rId7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slide" Target="slide16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7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37.xml"/><Relationship Id="rId10" Type="http://schemas.openxmlformats.org/officeDocument/2006/relationships/image" Target="../media/image16.jpg"/><Relationship Id="rId4" Type="http://schemas.microsoft.com/office/2007/relationships/hdphoto" Target="../media/hdphoto2.wdp"/><Relationship Id="rId9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8.png"/><Relationship Id="rId7" Type="http://schemas.openxmlformats.org/officeDocument/2006/relationships/image" Target="../media/image4.jpg"/><Relationship Id="rId12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11" Type="http://schemas.openxmlformats.org/officeDocument/2006/relationships/image" Target="../media/image7.png"/><Relationship Id="rId5" Type="http://schemas.openxmlformats.org/officeDocument/2006/relationships/image" Target="../media/image2.jpg"/><Relationship Id="rId10" Type="http://schemas.microsoft.com/office/2007/relationships/hdphoto" Target="../media/hdphoto1.wdp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8.png"/><Relationship Id="rId7" Type="http://schemas.openxmlformats.org/officeDocument/2006/relationships/slide" Target="slide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slide" Target="slide16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8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32.xml"/><Relationship Id="rId10" Type="http://schemas.openxmlformats.org/officeDocument/2006/relationships/image" Target="../media/image16.jpg"/><Relationship Id="rId4" Type="http://schemas.microsoft.com/office/2007/relationships/hdphoto" Target="../media/hdphoto3.wdp"/><Relationship Id="rId9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jpg"/><Relationship Id="rId7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openxmlformats.org/officeDocument/2006/relationships/image" Target="../media/image24.jpg"/><Relationship Id="rId4" Type="http://schemas.openxmlformats.org/officeDocument/2006/relationships/image" Target="../media/image21.jpg"/><Relationship Id="rId9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jpg"/><Relationship Id="rId7" Type="http://schemas.microsoft.com/office/2007/relationships/hdphoto" Target="../media/hdphoto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2.png"/><Relationship Id="rId7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slide" Target="slide18.xml"/><Relationship Id="rId4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19.xm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5.jpg"/><Relationship Id="rId4" Type="http://schemas.openxmlformats.org/officeDocument/2006/relationships/image" Target="../media/image17.jpg"/><Relationship Id="rId9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microsoft.com/office/2007/relationships/hdphoto" Target="../media/hdphoto5.wd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slide" Target="slide18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jp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19.xm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5.jpg"/><Relationship Id="rId4" Type="http://schemas.openxmlformats.org/officeDocument/2006/relationships/image" Target="../media/image17.jpg"/><Relationship Id="rId9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microsoft.com/office/2007/relationships/hdphoto" Target="../media/hdphoto2.wdp"/><Relationship Id="rId3" Type="http://schemas.openxmlformats.org/officeDocument/2006/relationships/image" Target="../media/image4.jpg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microsoft.com/office/2007/relationships/hdphoto" Target="../media/hdphoto1.wdp"/><Relationship Id="rId5" Type="http://schemas.openxmlformats.org/officeDocument/2006/relationships/image" Target="../media/image3.gif"/><Relationship Id="rId1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openxmlformats.org/officeDocument/2006/relationships/image" Target="../media/image5.jp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tiff"/><Relationship Id="rId3" Type="http://schemas.openxmlformats.org/officeDocument/2006/relationships/image" Target="../media/image5.jpg"/><Relationship Id="rId7" Type="http://schemas.microsoft.com/office/2007/relationships/hdphoto" Target="../media/hdphoto2.wdp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gif"/><Relationship Id="rId5" Type="http://schemas.microsoft.com/office/2007/relationships/hdphoto" Target="../media/hdphoto1.wdp"/><Relationship Id="rId10" Type="http://schemas.openxmlformats.org/officeDocument/2006/relationships/image" Target="../media/image2.jp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12.jpg"/><Relationship Id="rId10" Type="http://schemas.microsoft.com/office/2007/relationships/hdphoto" Target="../media/hdphoto2.wdp"/><Relationship Id="rId4" Type="http://schemas.openxmlformats.org/officeDocument/2006/relationships/image" Target="../media/image3.gi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Piggybank)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88176" y="528727"/>
            <a:ext cx="1904382" cy="1392326"/>
            <a:chOff x="2795841" y="3194842"/>
            <a:chExt cx="4163767" cy="2841007"/>
          </a:xfrm>
        </p:grpSpPr>
        <p:pic>
          <p:nvPicPr>
            <p:cNvPr id="7" name="Picture 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9" name="Picture 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0" name="Picture 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821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7196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mageedit_9_3849709197.jpg">
            <a:extLst>
              <a:ext uri="{FF2B5EF4-FFF2-40B4-BE49-F238E27FC236}">
                <a16:creationId xmlns:a16="http://schemas.microsoft.com/office/drawing/2014/main" id="{E661C175-49EE-074D-A477-0D5DEA330E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12_5259705472.jpg">
            <a:extLst>
              <a:ext uri="{FF2B5EF4-FFF2-40B4-BE49-F238E27FC236}">
                <a16:creationId xmlns:a16="http://schemas.microsoft.com/office/drawing/2014/main" id="{34AB98E0-344B-7C4E-8991-D541E23C11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1_8759040385.jpg">
            <a:extLst>
              <a:ext uri="{FF2B5EF4-FFF2-40B4-BE49-F238E27FC236}">
                <a16:creationId xmlns:a16="http://schemas.microsoft.com/office/drawing/2014/main" id="{02FCDFEE-AFF1-3945-912A-2E2CAA3B8CC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27_3890830367.jpg">
            <a:extLst>
              <a:ext uri="{FF2B5EF4-FFF2-40B4-BE49-F238E27FC236}">
                <a16:creationId xmlns:a16="http://schemas.microsoft.com/office/drawing/2014/main" id="{5AB09905-3FE9-0F44-8CF9-3E213318EF8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25810" y="5850597"/>
            <a:ext cx="845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Reminder: </a:t>
            </a:r>
          </a:p>
          <a:p>
            <a:r>
              <a:rPr lang="en-US" altLang="zh-CN" dirty="0"/>
              <a:t>She</a:t>
            </a:r>
            <a:r>
              <a:rPr lang="en-US" dirty="0"/>
              <a:t> </a:t>
            </a:r>
            <a:r>
              <a:rPr lang="en-US" b="1" i="1" dirty="0"/>
              <a:t>want</a:t>
            </a:r>
            <a:r>
              <a:rPr lang="en-US" altLang="zh-CN" b="1" i="1" dirty="0"/>
              <a:t>ed</a:t>
            </a:r>
            <a:r>
              <a:rPr lang="en-US" b="1" i="1" dirty="0"/>
              <a:t> to</a:t>
            </a:r>
            <a:r>
              <a:rPr lang="en-US" dirty="0"/>
              <a:t> put </a:t>
            </a:r>
            <a:r>
              <a:rPr lang="en-US" altLang="zh-CN" dirty="0"/>
              <a:t>her</a:t>
            </a:r>
            <a:r>
              <a:rPr lang="en-US" dirty="0"/>
              <a:t> chocolate in the piggybank. But </a:t>
            </a:r>
            <a:r>
              <a:rPr lang="en-US" b="1" i="1" dirty="0"/>
              <a:t>a puppy </a:t>
            </a:r>
            <a:r>
              <a:rPr lang="en-US" altLang="zh-CN" b="1" i="1" dirty="0"/>
              <a:t>came</a:t>
            </a:r>
            <a:r>
              <a:rPr lang="en-US" b="1" i="1" dirty="0"/>
              <a:t> and </a:t>
            </a:r>
            <a:r>
              <a:rPr lang="en-US" altLang="zh-CN" b="1" i="1" dirty="0"/>
              <a:t>ate</a:t>
            </a:r>
            <a:r>
              <a:rPr lang="en-US" dirty="0"/>
              <a:t> </a:t>
            </a:r>
            <a:r>
              <a:rPr lang="en-US" altLang="zh-CN" dirty="0"/>
              <a:t>her</a:t>
            </a:r>
            <a:r>
              <a:rPr lang="en-US" dirty="0"/>
              <a:t> chocolate. The other kids put their chocolate in the piggybank.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04178-8B87-9243-B388-E0A15E34E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9897" y="1434559"/>
            <a:ext cx="1752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19794" y="176686"/>
            <a:ext cx="1775077" cy="2025009"/>
            <a:chOff x="219794" y="176686"/>
            <a:chExt cx="1775077" cy="2025009"/>
          </a:xfrm>
        </p:grpSpPr>
        <p:sp>
          <p:nvSpPr>
            <p:cNvPr id="9" name="Oval 8"/>
            <p:cNvSpPr/>
            <p:nvPr/>
          </p:nvSpPr>
          <p:spPr>
            <a:xfrm>
              <a:off x="219794" y="17668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9" descr="imageedit_21_8759040385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ECF4"/>
                </a:clrFrom>
                <a:clrTo>
                  <a:srgbClr val="EDEC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02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98" y="384831"/>
              <a:ext cx="1333991" cy="157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386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9794" y="176686"/>
            <a:ext cx="1775077" cy="2025009"/>
            <a:chOff x="219794" y="176686"/>
            <a:chExt cx="1775077" cy="2025009"/>
          </a:xfrm>
        </p:grpSpPr>
        <p:sp>
          <p:nvSpPr>
            <p:cNvPr id="11" name="Oval 10"/>
            <p:cNvSpPr/>
            <p:nvPr/>
          </p:nvSpPr>
          <p:spPr>
            <a:xfrm>
              <a:off x="219794" y="17668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 descr="imageedit_21_8759040385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DECF4"/>
                </a:clrFrom>
                <a:clrTo>
                  <a:srgbClr val="EDEC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02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98" y="384831"/>
              <a:ext cx="1333991" cy="157485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471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9794" y="176686"/>
            <a:ext cx="1775077" cy="2025009"/>
            <a:chOff x="219794" y="176686"/>
            <a:chExt cx="1775077" cy="2025009"/>
          </a:xfrm>
        </p:grpSpPr>
        <p:sp>
          <p:nvSpPr>
            <p:cNvPr id="11" name="Oval 10"/>
            <p:cNvSpPr/>
            <p:nvPr/>
          </p:nvSpPr>
          <p:spPr>
            <a:xfrm>
              <a:off x="219794" y="17668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 descr="imageedit_21_8759040385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DECF4"/>
                </a:clrFrom>
                <a:clrTo>
                  <a:srgbClr val="EDEC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02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98" y="384831"/>
              <a:ext cx="1333991" cy="1574850"/>
            </a:xfrm>
            <a:prstGeom prst="rect">
              <a:avLst/>
            </a:prstGeom>
          </p:spPr>
        </p:pic>
      </p:grp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5" name="Picture 24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6" name="Picture 25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279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9794" y="176686"/>
            <a:ext cx="1775077" cy="2025009"/>
            <a:chOff x="219794" y="176686"/>
            <a:chExt cx="1775077" cy="2025009"/>
          </a:xfrm>
        </p:grpSpPr>
        <p:sp>
          <p:nvSpPr>
            <p:cNvPr id="11" name="Oval 10"/>
            <p:cNvSpPr/>
            <p:nvPr/>
          </p:nvSpPr>
          <p:spPr>
            <a:xfrm>
              <a:off x="219794" y="17668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 descr="imageedit_21_8759040385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DECF4"/>
                </a:clrFrom>
                <a:clrTo>
                  <a:srgbClr val="EDEC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02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98" y="384831"/>
              <a:ext cx="1333991" cy="1574850"/>
            </a:xfrm>
            <a:prstGeom prst="rect">
              <a:avLst/>
            </a:prstGeom>
          </p:spPr>
        </p:pic>
      </p:grpSp>
      <p:sp>
        <p:nvSpPr>
          <p:cNvPr id="23" name="Right Arrow 22">
            <a:hlinkClick r:id="rId5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6" name="Picture 25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7" name="Picture 26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9" name="Picture 28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2475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imageedit_27_3890830367.jpg">
            <a:extLst>
              <a:ext uri="{FF2B5EF4-FFF2-40B4-BE49-F238E27FC236}">
                <a16:creationId xmlns:a16="http://schemas.microsoft.com/office/drawing/2014/main" id="{39A4BBDE-2753-6A41-A787-36A129C2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93730" y="5993015"/>
            <a:ext cx="6313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chocolate into the piggybank and put it there. 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703216" y="271429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imageedit_9_3849709197.jpg">
            <a:extLst>
              <a:ext uri="{FF2B5EF4-FFF2-40B4-BE49-F238E27FC236}">
                <a16:creationId xmlns:a16="http://schemas.microsoft.com/office/drawing/2014/main" id="{715DD6CB-EC34-E04F-A27A-9CCB3E44D8B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12_5259705472.jpg">
            <a:extLst>
              <a:ext uri="{FF2B5EF4-FFF2-40B4-BE49-F238E27FC236}">
                <a16:creationId xmlns:a16="http://schemas.microsoft.com/office/drawing/2014/main" id="{5AAC21CC-2F22-DD43-8B66-546BC8D995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21_8759040385.jpg">
            <a:extLst>
              <a:ext uri="{FF2B5EF4-FFF2-40B4-BE49-F238E27FC236}">
                <a16:creationId xmlns:a16="http://schemas.microsoft.com/office/drawing/2014/main" id="{755DD4D6-1235-E347-9746-242EAEDC52B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3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3" name="Picture 12" descr="imageedit_27_3890830367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96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1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7" name="Picture 26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58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Girls Version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Familiarization Task</a:t>
            </a:r>
          </a:p>
        </p:txBody>
      </p:sp>
    </p:spTree>
    <p:extLst>
      <p:ext uri="{BB962C8B-B14F-4D97-AF65-F5344CB8AC3E}">
        <p14:creationId xmlns:p14="http://schemas.microsoft.com/office/powerpoint/2010/main" val="223410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4" name="Right Arrow 23">
            <a:hlinkClick r:id="rId5" action="ppaction://hlinksldjump"/>
          </p:cNvPr>
          <p:cNvSpPr/>
          <p:nvPr/>
        </p:nvSpPr>
        <p:spPr>
          <a:xfrm>
            <a:off x="7375487" y="5602111"/>
            <a:ext cx="1743349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Free-Rider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7" name="Picture 26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9" name="Picture 28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30" name="Picture 29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179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Donation</a:t>
            </a:r>
          </a:p>
          <a:p>
            <a:pPr algn="ctr"/>
            <a:r>
              <a:rPr lang="en-US" sz="2800" dirty="0"/>
              <a:t>(Unwilling Plant)</a:t>
            </a:r>
          </a:p>
        </p:txBody>
      </p:sp>
      <p:pic>
        <p:nvPicPr>
          <p:cNvPr id="11" name="Picture 10" descr="sprout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67" y="423389"/>
            <a:ext cx="1219865" cy="14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0" name="Picture 9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343926" y="1516081"/>
            <a:ext cx="4123096" cy="3369249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749705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794310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965" y="406858"/>
            <a:ext cx="1332330" cy="1613925"/>
          </a:xfrm>
          <a:prstGeom prst="rect">
            <a:avLst/>
          </a:prstGeom>
        </p:spPr>
      </p:pic>
      <p:pic>
        <p:nvPicPr>
          <p:cNvPr id="13" name="Picture 1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412863"/>
            <a:ext cx="1332330" cy="1646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538" y="6496668"/>
            <a:ext cx="335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group &amp; the garden</a:t>
            </a:r>
          </a:p>
        </p:txBody>
      </p:sp>
    </p:spTree>
    <p:extLst>
      <p:ext uri="{BB962C8B-B14F-4D97-AF65-F5344CB8AC3E}">
        <p14:creationId xmlns:p14="http://schemas.microsoft.com/office/powerpoint/2010/main" val="269916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own Arrow 98"/>
          <p:cNvSpPr/>
          <p:nvPr/>
        </p:nvSpPr>
        <p:spPr>
          <a:xfrm rot="10800000">
            <a:off x="6170627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/>
          <p:cNvSpPr/>
          <p:nvPr/>
        </p:nvSpPr>
        <p:spPr>
          <a:xfrm rot="10800000">
            <a:off x="2549062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59792" y="4405899"/>
            <a:ext cx="2134307" cy="1811858"/>
            <a:chOff x="3152958" y="4428335"/>
            <a:chExt cx="2610558" cy="2257972"/>
          </a:xfrm>
        </p:grpSpPr>
        <p:pic>
          <p:nvPicPr>
            <p:cNvPr id="20" name="Picture 19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3152958" y="4428335"/>
              <a:ext cx="2610558" cy="225797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549138" y="4780050"/>
              <a:ext cx="1932185" cy="960120"/>
              <a:chOff x="3549138" y="4780050"/>
              <a:chExt cx="1932185" cy="960120"/>
            </a:xfrm>
          </p:grpSpPr>
          <p:pic>
            <p:nvPicPr>
              <p:cNvPr id="60" name="Picture 59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935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1" name="Picture 60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80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2" name="Picture 61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9138" y="4780050"/>
                <a:ext cx="818388" cy="960120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5386781" y="4393516"/>
            <a:ext cx="2126691" cy="1907228"/>
            <a:chOff x="6045791" y="4332965"/>
            <a:chExt cx="2727266" cy="2353342"/>
          </a:xfrm>
        </p:grpSpPr>
        <p:pic>
          <p:nvPicPr>
            <p:cNvPr id="23" name="Picture 22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6045791" y="4332965"/>
              <a:ext cx="2727266" cy="2353342"/>
            </a:xfrm>
            <a:prstGeom prst="rect">
              <a:avLst/>
            </a:prstGeom>
          </p:spPr>
        </p:pic>
        <p:pic>
          <p:nvPicPr>
            <p:cNvPr id="63" name="Picture 62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98" y="5029944"/>
              <a:ext cx="818388" cy="960120"/>
            </a:xfrm>
            <a:prstGeom prst="rect">
              <a:avLst/>
            </a:prstGeom>
          </p:spPr>
        </p:pic>
        <p:pic>
          <p:nvPicPr>
            <p:cNvPr id="64" name="Picture 63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404" y="4364367"/>
              <a:ext cx="818388" cy="960120"/>
            </a:xfrm>
            <a:prstGeom prst="rect">
              <a:avLst/>
            </a:prstGeom>
          </p:spPr>
        </p:pic>
        <p:pic>
          <p:nvPicPr>
            <p:cNvPr id="65" name="Picture 64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400" y="4983053"/>
              <a:ext cx="818388" cy="960120"/>
            </a:xfrm>
            <a:prstGeom prst="rect">
              <a:avLst/>
            </a:prstGeom>
          </p:spPr>
        </p:pic>
        <p:pic>
          <p:nvPicPr>
            <p:cNvPr id="66" name="Picture 65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206" y="4428335"/>
              <a:ext cx="818388" cy="960120"/>
            </a:xfrm>
            <a:prstGeom prst="rect">
              <a:avLst/>
            </a:prstGeom>
          </p:spPr>
        </p:pic>
      </p:grpSp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93" y="1425289"/>
            <a:ext cx="2085706" cy="1537487"/>
          </a:xfrm>
          <a:prstGeom prst="rect">
            <a:avLst/>
          </a:prstGeom>
        </p:spPr>
      </p:pic>
      <p:pic>
        <p:nvPicPr>
          <p:cNvPr id="7" name="Picture 6" descr="tomato_bask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86" y="1425289"/>
            <a:ext cx="2286298" cy="1619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154" y="6569665"/>
            <a:ext cx="30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 how the garden works</a:t>
            </a:r>
          </a:p>
        </p:txBody>
      </p:sp>
    </p:spTree>
    <p:extLst>
      <p:ext uri="{BB962C8B-B14F-4D97-AF65-F5344CB8AC3E}">
        <p14:creationId xmlns:p14="http://schemas.microsoft.com/office/powerpoint/2010/main" val="3132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omato_bas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13" y="3787735"/>
            <a:ext cx="2983497" cy="2113638"/>
          </a:xfrm>
          <a:prstGeom prst="rect">
            <a:avLst/>
          </a:prstGeom>
        </p:spPr>
      </p:pic>
      <p:pic>
        <p:nvPicPr>
          <p:cNvPr id="29" name="Picture 28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30" name="Picture 29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31" name="Picture 30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32" name="Picture 31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6" y="3801981"/>
            <a:ext cx="1287646" cy="1583615"/>
          </a:xfrm>
          <a:prstGeom prst="rect">
            <a:avLst/>
          </a:prstGeom>
        </p:spPr>
      </p:pic>
      <p:pic>
        <p:nvPicPr>
          <p:cNvPr id="24" name="Picture 23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12" y="3801982"/>
            <a:ext cx="1297211" cy="1529762"/>
          </a:xfrm>
          <a:prstGeom prst="rect">
            <a:avLst/>
          </a:prstGeom>
        </p:spPr>
      </p:pic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15" y="1515696"/>
            <a:ext cx="2085706" cy="1537487"/>
          </a:xfrm>
          <a:prstGeom prst="rect">
            <a:avLst/>
          </a:prstGeom>
        </p:spPr>
      </p:pic>
      <p:pic>
        <p:nvPicPr>
          <p:cNvPr id="14" name="Picture 13" descr="imageedit_5_2274522200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42" y="532991"/>
            <a:ext cx="1332330" cy="1613925"/>
          </a:xfrm>
          <a:prstGeom prst="rect">
            <a:avLst/>
          </a:prstGeom>
        </p:spPr>
      </p:pic>
      <p:pic>
        <p:nvPicPr>
          <p:cNvPr id="15" name="Picture 14" descr="imageedit_13_5194653768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6" y="464050"/>
            <a:ext cx="1332330" cy="1646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50" y="6452871"/>
            <a:ext cx="228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2719082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3001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3" name="Picture 12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pic>
        <p:nvPicPr>
          <p:cNvPr id="15" name="Picture 14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425656"/>
            <a:ext cx="818388" cy="960120"/>
          </a:xfrm>
          <a:prstGeom prst="rect">
            <a:avLst/>
          </a:prstGeom>
        </p:spPr>
      </p:pic>
      <p:pic>
        <p:nvPicPr>
          <p:cNvPr id="14" name="Picture 13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2093063"/>
            <a:ext cx="818388" cy="960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427" y="6414974"/>
            <a:ext cx="60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group goal: have a big basket of tomatoes and share them</a:t>
            </a:r>
          </a:p>
        </p:txBody>
      </p:sp>
      <p:pic>
        <p:nvPicPr>
          <p:cNvPr id="17" name="Picture 16" descr="imageedit_40_6609269097.jpg">
            <a:extLst>
              <a:ext uri="{FF2B5EF4-FFF2-40B4-BE49-F238E27FC236}">
                <a16:creationId xmlns:a16="http://schemas.microsoft.com/office/drawing/2014/main" id="{5397E639-C34E-1346-81B5-AED0024A81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6" y="3801981"/>
            <a:ext cx="1287646" cy="1583615"/>
          </a:xfrm>
          <a:prstGeom prst="rect">
            <a:avLst/>
          </a:prstGeom>
        </p:spPr>
      </p:pic>
      <p:pic>
        <p:nvPicPr>
          <p:cNvPr id="18" name="Picture 17" descr="imageedit_37_7141615819.jpg">
            <a:extLst>
              <a:ext uri="{FF2B5EF4-FFF2-40B4-BE49-F238E27FC236}">
                <a16:creationId xmlns:a16="http://schemas.microsoft.com/office/drawing/2014/main" id="{F6054625-9728-4B41-AD0B-2FD687827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12" y="3801982"/>
            <a:ext cx="1297211" cy="1529762"/>
          </a:xfrm>
          <a:prstGeom prst="rect">
            <a:avLst/>
          </a:prstGeom>
        </p:spPr>
      </p:pic>
      <p:pic>
        <p:nvPicPr>
          <p:cNvPr id="19" name="Picture 18" descr="imageedit_5_2274522200.jpg">
            <a:extLst>
              <a:ext uri="{FF2B5EF4-FFF2-40B4-BE49-F238E27FC236}">
                <a16:creationId xmlns:a16="http://schemas.microsoft.com/office/drawing/2014/main" id="{16171369-5C93-D54E-8F13-2FE2D926ECE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42" y="532991"/>
            <a:ext cx="1332330" cy="1613925"/>
          </a:xfrm>
          <a:prstGeom prst="rect">
            <a:avLst/>
          </a:prstGeom>
        </p:spPr>
      </p:pic>
      <p:pic>
        <p:nvPicPr>
          <p:cNvPr id="20" name="Picture 19" descr="imageedit_13_5194653768.jpg">
            <a:extLst>
              <a:ext uri="{FF2B5EF4-FFF2-40B4-BE49-F238E27FC236}">
                <a16:creationId xmlns:a16="http://schemas.microsoft.com/office/drawing/2014/main" id="{BE3E409F-2A60-1042-999B-8BF8EAD1F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6" y="464050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422411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145137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4744850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472337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72579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00453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004531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1725791"/>
            <a:ext cx="801416" cy="9601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0286" y="6059281"/>
            <a:ext cx="8002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She</a:t>
            </a:r>
            <a:r>
              <a:rPr lang="en-US" dirty="0"/>
              <a:t>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</a:t>
            </a:r>
            <a:r>
              <a:rPr lang="en-US" altLang="zh-CN" dirty="0"/>
              <a:t>her</a:t>
            </a:r>
            <a:r>
              <a:rPr lang="en-US" dirty="0"/>
              <a:t> plant in the garden. So </a:t>
            </a:r>
            <a:r>
              <a:rPr lang="en-US" altLang="zh-CN" dirty="0"/>
              <a:t>she</a:t>
            </a:r>
            <a:r>
              <a:rPr lang="en-US" dirty="0"/>
              <a:t> plants</a:t>
            </a:r>
            <a:r>
              <a:rPr lang="en-US" b="1" dirty="0"/>
              <a:t> </a:t>
            </a:r>
            <a:r>
              <a:rPr lang="en-US" altLang="zh-CN" b="1" dirty="0"/>
              <a:t>her</a:t>
            </a:r>
            <a:r>
              <a:rPr lang="en-US" b="1" dirty="0"/>
              <a:t> at home</a:t>
            </a:r>
            <a:r>
              <a:rPr lang="en-US" dirty="0"/>
              <a:t>. The other kids put theirs in the garden.</a:t>
            </a:r>
          </a:p>
        </p:txBody>
      </p:sp>
      <p:pic>
        <p:nvPicPr>
          <p:cNvPr id="20" name="Picture 19" descr="imageedit_40_6609269097.jpg">
            <a:extLst>
              <a:ext uri="{FF2B5EF4-FFF2-40B4-BE49-F238E27FC236}">
                <a16:creationId xmlns:a16="http://schemas.microsoft.com/office/drawing/2014/main" id="{D097CC2F-735C-824D-8043-1C293DE8FCC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5" y="3490319"/>
            <a:ext cx="1287646" cy="1583615"/>
          </a:xfrm>
          <a:prstGeom prst="rect">
            <a:avLst/>
          </a:prstGeom>
        </p:spPr>
      </p:pic>
      <p:pic>
        <p:nvPicPr>
          <p:cNvPr id="21" name="Picture 20" descr="imageedit_37_7141615819.jpg">
            <a:extLst>
              <a:ext uri="{FF2B5EF4-FFF2-40B4-BE49-F238E27FC236}">
                <a16:creationId xmlns:a16="http://schemas.microsoft.com/office/drawing/2014/main" id="{A1EE7AA2-6188-E641-A958-86E2B3D33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61" y="3490320"/>
            <a:ext cx="1297211" cy="1529762"/>
          </a:xfrm>
          <a:prstGeom prst="rect">
            <a:avLst/>
          </a:prstGeom>
        </p:spPr>
      </p:pic>
      <p:pic>
        <p:nvPicPr>
          <p:cNvPr id="23" name="Picture 22" descr="imageedit_5_2274522200.jpg">
            <a:extLst>
              <a:ext uri="{FF2B5EF4-FFF2-40B4-BE49-F238E27FC236}">
                <a16:creationId xmlns:a16="http://schemas.microsoft.com/office/drawing/2014/main" id="{FFD6419C-7D38-C345-9E6D-E71FDA22F0D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91" y="221329"/>
            <a:ext cx="1332330" cy="1613925"/>
          </a:xfrm>
          <a:prstGeom prst="rect">
            <a:avLst/>
          </a:prstGeom>
        </p:spPr>
      </p:pic>
      <p:pic>
        <p:nvPicPr>
          <p:cNvPr id="25" name="Picture 24" descr="imageedit_13_5194653768.jpg">
            <a:extLst>
              <a:ext uri="{FF2B5EF4-FFF2-40B4-BE49-F238E27FC236}">
                <a16:creationId xmlns:a16="http://schemas.microsoft.com/office/drawing/2014/main" id="{5E8D6837-81FD-3548-80D7-04ED36200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5" y="152388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6493 -0.1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0.24271 0.11319 " pathEditMode="relative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1041 L -0.3334 -0.36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77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481E-6 -3.53227E-6 L 0.30145 -0.364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4" y="-182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894" y="6475409"/>
            <a:ext cx="723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outcome: They get a </a:t>
            </a:r>
            <a:r>
              <a:rPr lang="en-US" b="1" i="1" dirty="0"/>
              <a:t>small</a:t>
            </a:r>
            <a:r>
              <a:rPr lang="en-US" dirty="0"/>
              <a:t> basket of tomatoes. Each kid gets a tomato. </a:t>
            </a:r>
          </a:p>
        </p:txBody>
      </p:sp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2354622"/>
            <a:ext cx="486120" cy="486120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36" y="2263962"/>
            <a:ext cx="486120" cy="48612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20" y="5551387"/>
            <a:ext cx="486120" cy="486120"/>
          </a:xfrm>
          <a:prstGeom prst="rect">
            <a:avLst/>
          </a:prstGeom>
        </p:spPr>
      </p:pic>
      <p:pic>
        <p:nvPicPr>
          <p:cNvPr id="21" name="Picture 20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6" y="5551387"/>
            <a:ext cx="486120" cy="486120"/>
          </a:xfrm>
          <a:prstGeom prst="rect">
            <a:avLst/>
          </a:prstGeom>
        </p:spPr>
      </p:pic>
      <p:pic>
        <p:nvPicPr>
          <p:cNvPr id="12" name="Picture 11" descr="imageedit_40_6609269097.jpg">
            <a:extLst>
              <a:ext uri="{FF2B5EF4-FFF2-40B4-BE49-F238E27FC236}">
                <a16:creationId xmlns:a16="http://schemas.microsoft.com/office/drawing/2014/main" id="{C421372D-B1F8-F341-BEEA-0968A78A33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5" y="3780245"/>
            <a:ext cx="1287646" cy="1583615"/>
          </a:xfrm>
          <a:prstGeom prst="rect">
            <a:avLst/>
          </a:prstGeom>
        </p:spPr>
      </p:pic>
      <p:pic>
        <p:nvPicPr>
          <p:cNvPr id="14" name="Picture 13" descr="imageedit_37_7141615819.jpg">
            <a:extLst>
              <a:ext uri="{FF2B5EF4-FFF2-40B4-BE49-F238E27FC236}">
                <a16:creationId xmlns:a16="http://schemas.microsoft.com/office/drawing/2014/main" id="{A646CB9F-3E31-B448-B533-13A3056CC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61" y="3780246"/>
            <a:ext cx="1297211" cy="1529762"/>
          </a:xfrm>
          <a:prstGeom prst="rect">
            <a:avLst/>
          </a:prstGeom>
        </p:spPr>
      </p:pic>
      <p:pic>
        <p:nvPicPr>
          <p:cNvPr id="16" name="Picture 15" descr="imageedit_5_2274522200.jpg">
            <a:extLst>
              <a:ext uri="{FF2B5EF4-FFF2-40B4-BE49-F238E27FC236}">
                <a16:creationId xmlns:a16="http://schemas.microsoft.com/office/drawing/2014/main" id="{0223CFEF-BBFD-5A4F-8333-B6C1810D4A2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91" y="511255"/>
            <a:ext cx="1332330" cy="1613925"/>
          </a:xfrm>
          <a:prstGeom prst="rect">
            <a:avLst/>
          </a:prstGeom>
        </p:spPr>
      </p:pic>
      <p:pic>
        <p:nvPicPr>
          <p:cNvPr id="22" name="Picture 21" descr="imageedit_13_5194653768.jpg">
            <a:extLst>
              <a:ext uri="{FF2B5EF4-FFF2-40B4-BE49-F238E27FC236}">
                <a16:creationId xmlns:a16="http://schemas.microsoft.com/office/drawing/2014/main" id="{560DBAA6-97E2-D640-BF2E-257F781626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5" y="442314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5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1317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145" y="6295416"/>
            <a:ext cx="365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 the group &amp; the piggybank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431" y="2498622"/>
            <a:ext cx="4196251" cy="2917640"/>
            <a:chOff x="2795841" y="3194842"/>
            <a:chExt cx="4163767" cy="2841007"/>
          </a:xfrm>
        </p:grpSpPr>
        <p:pic>
          <p:nvPicPr>
            <p:cNvPr id="18" name="Picture 17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0" name="Picture 19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1" name="Picture 20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28" name="Picture 27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4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Free-rider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02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mageedit_40_6609269097.jpg">
            <a:extLst>
              <a:ext uri="{FF2B5EF4-FFF2-40B4-BE49-F238E27FC236}">
                <a16:creationId xmlns:a16="http://schemas.microsoft.com/office/drawing/2014/main" id="{638DC39F-3086-2A42-9A78-70875EFA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09" y="3747828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>
            <a:extLst>
              <a:ext uri="{FF2B5EF4-FFF2-40B4-BE49-F238E27FC236}">
                <a16:creationId xmlns:a16="http://schemas.microsoft.com/office/drawing/2014/main" id="{C323B0ED-B354-A84A-9209-FE338F21C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05" y="3747829"/>
            <a:ext cx="1297211" cy="1529762"/>
          </a:xfrm>
          <a:prstGeom prst="rect">
            <a:avLst/>
          </a:prstGeom>
        </p:spPr>
      </p:pic>
      <p:pic>
        <p:nvPicPr>
          <p:cNvPr id="25" name="Picture 24" descr="imageedit_5_2274522200.jpg">
            <a:extLst>
              <a:ext uri="{FF2B5EF4-FFF2-40B4-BE49-F238E27FC236}">
                <a16:creationId xmlns:a16="http://schemas.microsoft.com/office/drawing/2014/main" id="{D778E9DC-722A-DF4C-B63A-E18AFE68C0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5" y="478838"/>
            <a:ext cx="1332330" cy="1613925"/>
          </a:xfrm>
          <a:prstGeom prst="rect">
            <a:avLst/>
          </a:prstGeom>
        </p:spPr>
      </p:pic>
      <p:pic>
        <p:nvPicPr>
          <p:cNvPr id="29" name="Picture 28" descr="imageedit_13_5194653768.jpg">
            <a:extLst>
              <a:ext uri="{FF2B5EF4-FFF2-40B4-BE49-F238E27FC236}">
                <a16:creationId xmlns:a16="http://schemas.microsoft.com/office/drawing/2014/main" id="{23CC33DF-9F77-844B-BA1C-2E4FD3C90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9" y="409897"/>
            <a:ext cx="1332330" cy="1646520"/>
          </a:xfrm>
          <a:prstGeom prst="rect">
            <a:avLst/>
          </a:prstGeom>
        </p:spPr>
      </p:pic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73" y="2804707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60" y="2804707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9" y="2804707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727572" y="39475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260" y="5934670"/>
            <a:ext cx="8963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Unwilling</a:t>
            </a:r>
            <a:r>
              <a:rPr lang="en-US" b="1" dirty="0"/>
              <a:t> Free-Rider Reminder: </a:t>
            </a:r>
          </a:p>
          <a:p>
            <a:r>
              <a:rPr lang="en-US" altLang="zh-CN" dirty="0"/>
              <a:t>She</a:t>
            </a:r>
            <a:r>
              <a:rPr lang="en-US" dirty="0"/>
              <a:t> </a:t>
            </a:r>
            <a:r>
              <a:rPr lang="en-US" altLang="zh-CN" b="1" i="1" dirty="0"/>
              <a:t>didn’t</a:t>
            </a:r>
            <a:r>
              <a:rPr lang="en-US" b="1" i="1" dirty="0"/>
              <a:t> want</a:t>
            </a:r>
            <a:r>
              <a:rPr lang="en-US" i="1" dirty="0"/>
              <a:t> to</a:t>
            </a:r>
            <a:r>
              <a:rPr lang="en-US" dirty="0"/>
              <a:t> put </a:t>
            </a:r>
            <a:r>
              <a:rPr lang="en-US" altLang="zh-CN" dirty="0"/>
              <a:t>her</a:t>
            </a:r>
            <a:r>
              <a:rPr lang="en-US" dirty="0"/>
              <a:t> plant in the garden. So </a:t>
            </a:r>
            <a:r>
              <a:rPr lang="en-US" altLang="zh-CN" dirty="0"/>
              <a:t>she</a:t>
            </a:r>
            <a:r>
              <a:rPr lang="en-US" dirty="0"/>
              <a:t> </a:t>
            </a:r>
            <a:r>
              <a:rPr lang="en-US" altLang="zh-CN" dirty="0"/>
              <a:t>planted</a:t>
            </a:r>
            <a:r>
              <a:rPr lang="en-US" b="1" dirty="0"/>
              <a:t> </a:t>
            </a:r>
            <a:r>
              <a:rPr lang="en-US" altLang="zh-CN" b="1" dirty="0"/>
              <a:t>hers</a:t>
            </a:r>
            <a:r>
              <a:rPr lang="en-US" b="1" dirty="0"/>
              <a:t> at home</a:t>
            </a:r>
            <a:r>
              <a:rPr lang="en-US" dirty="0"/>
              <a:t>. The other kids put theirs in the garden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5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2" name="Picture 11" descr="imageedit_5_2274522200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06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4" name="Picture 13" descr="imageedit_5_2274522200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6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08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5" name="Picture 14" descr="imageedit_5_2274522200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863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Contributor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3" name="Picture 12" descr="imageedit_5_2274522200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563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58" y="285161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52" y="285161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90" y="2851611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pic>
        <p:nvPicPr>
          <p:cNvPr id="25" name="Picture 24" descr="imageedit_5_2274522200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32990"/>
            <a:ext cx="1332330" cy="1613925"/>
          </a:xfrm>
          <a:prstGeom prst="rect">
            <a:avLst/>
          </a:prstGeom>
        </p:spPr>
      </p:pic>
      <p:pic>
        <p:nvPicPr>
          <p:cNvPr id="31" name="Picture 30" descr="imageedit_40_6609269097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4" y="3748307"/>
            <a:ext cx="1287646" cy="1583615"/>
          </a:xfrm>
          <a:prstGeom prst="rect">
            <a:avLst/>
          </a:prstGeom>
        </p:spPr>
      </p:pic>
      <p:pic>
        <p:nvPicPr>
          <p:cNvPr id="32" name="Picture 31" descr="imageedit_37_7141615819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748308"/>
            <a:ext cx="1297211" cy="1529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8" name="Picture 17" descr="imageedit_13_5194653768.jpg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35" name="Oval 34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730" y="5993015"/>
            <a:ext cx="534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Contributor Reminder: </a:t>
            </a:r>
          </a:p>
          <a:p>
            <a:r>
              <a:rPr lang="en-US" dirty="0"/>
              <a:t>Wanted to put her plant in the garden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213556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3" name="Picture 12" descr="imageedit_13_5194653768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386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4" name="Picture 13" descr="imageedit_13_5194653768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7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7" name="Picture 16" descr="imageedit_13_5194653768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26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053754" y="2498622"/>
            <a:ext cx="4196251" cy="2917640"/>
            <a:chOff x="2795841" y="3194842"/>
            <a:chExt cx="4163767" cy="2841007"/>
          </a:xfrm>
        </p:grpSpPr>
        <p:pic>
          <p:nvPicPr>
            <p:cNvPr id="28" name="Picture 27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7" name="Picture 26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678" y="3953978"/>
            <a:ext cx="1045606" cy="1044904"/>
            <a:chOff x="809624" y="4560092"/>
            <a:chExt cx="1484312" cy="1401115"/>
          </a:xfrm>
        </p:grpSpPr>
        <p:pic>
          <p:nvPicPr>
            <p:cNvPr id="9" name="Picture 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10" name="Picture 9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11" name="Picture 1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3" y="4560092"/>
              <a:ext cx="784225" cy="784225"/>
            </a:xfrm>
            <a:prstGeom prst="rect">
              <a:avLst/>
            </a:prstGeom>
          </p:spPr>
        </p:pic>
        <p:pic>
          <p:nvPicPr>
            <p:cNvPr id="12" name="Picture 1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16" name="Down Arrow 15"/>
          <p:cNvSpPr/>
          <p:nvPr/>
        </p:nvSpPr>
        <p:spPr>
          <a:xfrm rot="16200000">
            <a:off x="1387198" y="2374469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536" y="6267805"/>
            <a:ext cx="33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Explain how the piggybank works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9311" y="2268129"/>
            <a:ext cx="908510" cy="989703"/>
            <a:chOff x="809624" y="4560092"/>
            <a:chExt cx="1484312" cy="1401115"/>
          </a:xfrm>
        </p:grpSpPr>
        <p:pic>
          <p:nvPicPr>
            <p:cNvPr id="26" name="Picture 25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31" name="Picture 3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32" name="Picture 3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6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44" name="Down Arrow 43"/>
          <p:cNvSpPr/>
          <p:nvPr/>
        </p:nvSpPr>
        <p:spPr>
          <a:xfrm rot="16200000">
            <a:off x="6539250" y="2255311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own Arrow 44"/>
          <p:cNvSpPr/>
          <p:nvPr/>
        </p:nvSpPr>
        <p:spPr>
          <a:xfrm rot="16200000">
            <a:off x="1387198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Down Arrow 45"/>
          <p:cNvSpPr/>
          <p:nvPr/>
        </p:nvSpPr>
        <p:spPr>
          <a:xfrm rot="16200000">
            <a:off x="6430469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03" y="2268129"/>
            <a:ext cx="1174865" cy="1006709"/>
          </a:xfrm>
          <a:prstGeom prst="rect">
            <a:avLst/>
          </a:prstGeom>
        </p:spPr>
      </p:pic>
      <p:pic>
        <p:nvPicPr>
          <p:cNvPr id="7" name="Picture 6" descr="chocolate-fruit-christmas-cake-541fdc29d6d5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7068550" y="3783107"/>
            <a:ext cx="1859118" cy="1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Free-Rider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6" name="Picture 15" descr="imageedit_13_5194653768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515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75594" y="2957758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Questions &amp; feedback</a:t>
            </a:r>
          </a:p>
        </p:txBody>
      </p:sp>
      <p:sp>
        <p:nvSpPr>
          <p:cNvPr id="3" name="Action Button: Help 2">
            <a:hlinkClick r:id="" action="ppaction://noaction" highlightClick="1"/>
          </p:cNvPr>
          <p:cNvSpPr/>
          <p:nvPr/>
        </p:nvSpPr>
        <p:spPr>
          <a:xfrm>
            <a:off x="3952189" y="215019"/>
            <a:ext cx="793030" cy="706569"/>
          </a:xfrm>
          <a:prstGeom prst="actionButtonHelp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4053814" y="229121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90" y="1092364"/>
            <a:ext cx="1174865" cy="1006709"/>
          </a:xfrm>
          <a:prstGeom prst="rect">
            <a:avLst/>
          </a:prstGeom>
        </p:spPr>
      </p:pic>
      <p:pic>
        <p:nvPicPr>
          <p:cNvPr id="20" name="Picture 19" descr="chocolate-fruit-christmas-cake-541fdc29d6d54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55" y="568304"/>
            <a:ext cx="1859118" cy="1859118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3" name="Picture 22" descr="imageedit_9_3849709197.jpg">
            <a:extLst>
              <a:ext uri="{FF2B5EF4-FFF2-40B4-BE49-F238E27FC236}">
                <a16:creationId xmlns:a16="http://schemas.microsoft.com/office/drawing/2014/main" id="{7A8512E9-2E36-774E-8E83-B45EEA97C0A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12_5259705472.jpg">
            <a:extLst>
              <a:ext uri="{FF2B5EF4-FFF2-40B4-BE49-F238E27FC236}">
                <a16:creationId xmlns:a16="http://schemas.microsoft.com/office/drawing/2014/main" id="{2D144168-BF15-494C-8732-ED1DB779A44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1_8759040385.jpg">
            <a:extLst>
              <a:ext uri="{FF2B5EF4-FFF2-40B4-BE49-F238E27FC236}">
                <a16:creationId xmlns:a16="http://schemas.microsoft.com/office/drawing/2014/main" id="{6900088A-C2AB-B744-AF4F-7A26CE2EAD2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32" name="Picture 31" descr="imageedit_27_3890830367.jpg">
            <a:extLst>
              <a:ext uri="{FF2B5EF4-FFF2-40B4-BE49-F238E27FC236}">
                <a16:creationId xmlns:a16="http://schemas.microsoft.com/office/drawing/2014/main" id="{239E568A-0B0A-D447-B087-9FE8706147D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85817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group goal: have a big cake and share it</a:t>
            </a:r>
          </a:p>
        </p:txBody>
      </p:sp>
      <p:pic>
        <p:nvPicPr>
          <p:cNvPr id="17" name="Picture 16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19" name="Picture 1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18" name="Picture 17" descr="index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47807"/>
            <a:ext cx="564354" cy="564354"/>
          </a:xfrm>
          <a:prstGeom prst="rect">
            <a:avLst/>
          </a:prstGeom>
        </p:spPr>
      </p:pic>
      <p:pic>
        <p:nvPicPr>
          <p:cNvPr id="20" name="Picture 19" descr="imageedit_9_3849709197.jpg">
            <a:extLst>
              <a:ext uri="{FF2B5EF4-FFF2-40B4-BE49-F238E27FC236}">
                <a16:creationId xmlns:a16="http://schemas.microsoft.com/office/drawing/2014/main" id="{000EECCA-4FEE-9340-8B6E-6CA339A9C6C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1" name="Picture 20" descr="imageedit_12_5259705472.jpg">
            <a:extLst>
              <a:ext uri="{FF2B5EF4-FFF2-40B4-BE49-F238E27FC236}">
                <a16:creationId xmlns:a16="http://schemas.microsoft.com/office/drawing/2014/main" id="{D9FAB35B-5C73-0644-994A-15A73BD6D6D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21_8759040385.jpg">
            <a:extLst>
              <a:ext uri="{FF2B5EF4-FFF2-40B4-BE49-F238E27FC236}">
                <a16:creationId xmlns:a16="http://schemas.microsoft.com/office/drawing/2014/main" id="{F14C91EE-768E-7B48-8289-439B12F68FC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7_3890830367.jpg">
            <a:extLst>
              <a:ext uri="{FF2B5EF4-FFF2-40B4-BE49-F238E27FC236}">
                <a16:creationId xmlns:a16="http://schemas.microsoft.com/office/drawing/2014/main" id="{264884FD-5DFE-BD48-9F67-88E46CA5E6C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mageedit_9_3849709197.jpg">
            <a:extLst>
              <a:ext uri="{FF2B5EF4-FFF2-40B4-BE49-F238E27FC236}">
                <a16:creationId xmlns:a16="http://schemas.microsoft.com/office/drawing/2014/main" id="{ECD0636A-6ECA-E443-AD3E-B760636D7A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3" name="Picture 22" descr="imageedit_12_5259705472.jpg">
            <a:extLst>
              <a:ext uri="{FF2B5EF4-FFF2-40B4-BE49-F238E27FC236}">
                <a16:creationId xmlns:a16="http://schemas.microsoft.com/office/drawing/2014/main" id="{00ABFE6E-4AEB-6248-88C0-9CB92B2CE9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>
            <a:extLst>
              <a:ext uri="{FF2B5EF4-FFF2-40B4-BE49-F238E27FC236}">
                <a16:creationId xmlns:a16="http://schemas.microsoft.com/office/drawing/2014/main" id="{8D50F933-0BEE-8046-A6E0-E100B236C0A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25" name="Picture 24" descr="imageedit_27_3890830367.jpg">
            <a:extLst>
              <a:ext uri="{FF2B5EF4-FFF2-40B4-BE49-F238E27FC236}">
                <a16:creationId xmlns:a16="http://schemas.microsoft.com/office/drawing/2014/main" id="{12222E6F-F434-5B42-AE9B-BDF4348F093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666995" y="5955013"/>
            <a:ext cx="813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(upper left):</a:t>
            </a:r>
          </a:p>
          <a:p>
            <a:r>
              <a:rPr lang="en-US" altLang="zh-CN" dirty="0"/>
              <a:t>Sh</a:t>
            </a:r>
            <a:r>
              <a:rPr lang="en-US" dirty="0"/>
              <a:t>e </a:t>
            </a:r>
            <a:r>
              <a:rPr lang="en-US" b="1" i="1" dirty="0"/>
              <a:t>wants to</a:t>
            </a:r>
            <a:r>
              <a:rPr lang="en-US" dirty="0"/>
              <a:t> put </a:t>
            </a:r>
            <a:r>
              <a:rPr lang="en-US" altLang="zh-CN" dirty="0"/>
              <a:t>her</a:t>
            </a:r>
            <a:r>
              <a:rPr lang="en-US" dirty="0"/>
              <a:t>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</a:t>
            </a:r>
            <a:r>
              <a:rPr lang="en-US" altLang="zh-CN" dirty="0"/>
              <a:t>her</a:t>
            </a:r>
            <a:r>
              <a:rPr lang="en-US" dirty="0"/>
              <a:t> chocolate. The other kids put their chocolate in the piggybank.</a:t>
            </a:r>
          </a:p>
        </p:txBody>
      </p:sp>
      <p:sp>
        <p:nvSpPr>
          <p:cNvPr id="36" name="Down Arrow 35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Down Arrow 36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Down Arrow 37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40" name="Picture 39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7E2FE-47CC-274E-AAF4-A52E06CA1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18892" y="1337723"/>
            <a:ext cx="1752882" cy="1314662"/>
          </a:xfrm>
          <a:prstGeom prst="rect">
            <a:avLst/>
          </a:prstGeom>
        </p:spPr>
      </p:pic>
      <p:pic>
        <p:nvPicPr>
          <p:cNvPr id="41" name="Picture 4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3" y="2211075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8073 -0.081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308E-6 4.59866E-6 L 0.30823 -0.4124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1" y="-20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382E-6 -2.01712E-6 L -0.34033 0.0018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-0.34033 -0.4124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-20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5149" y="6276459"/>
            <a:ext cx="142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20" name="Picture 19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2" name="Picture 21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33" name="Picture 32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2225992"/>
            <a:ext cx="541271" cy="541271"/>
          </a:xfrm>
          <a:prstGeom prst="rect">
            <a:avLst/>
          </a:prstGeom>
        </p:spPr>
      </p:pic>
      <p:pic>
        <p:nvPicPr>
          <p:cNvPr id="16" name="Picture 1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5409201"/>
            <a:ext cx="541271" cy="541271"/>
          </a:xfrm>
          <a:prstGeom prst="rect">
            <a:avLst/>
          </a:prstGeom>
        </p:spPr>
      </p:pic>
      <p:pic>
        <p:nvPicPr>
          <p:cNvPr id="25" name="Picture 24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5300941"/>
            <a:ext cx="541271" cy="541271"/>
          </a:xfrm>
          <a:prstGeom prst="rect">
            <a:avLst/>
          </a:prstGeom>
        </p:spPr>
      </p:pic>
      <p:pic>
        <p:nvPicPr>
          <p:cNvPr id="26" name="Picture 2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2225992"/>
            <a:ext cx="541271" cy="5412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49" y="6276459"/>
            <a:ext cx="7303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piggy bank makes a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cake. Each kid gets a piece of 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 descr="imageedit_9_3849709197.jpg">
            <a:extLst>
              <a:ext uri="{FF2B5EF4-FFF2-40B4-BE49-F238E27FC236}">
                <a16:creationId xmlns:a16="http://schemas.microsoft.com/office/drawing/2014/main" id="{2664C467-1C57-9C41-8B22-B6DB4957678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12_5259705472.jpg">
            <a:extLst>
              <a:ext uri="{FF2B5EF4-FFF2-40B4-BE49-F238E27FC236}">
                <a16:creationId xmlns:a16="http://schemas.microsoft.com/office/drawing/2014/main" id="{3FFC5300-0CFD-1841-AF0F-FBA576292B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1_8759040385.jpg">
            <a:extLst>
              <a:ext uri="{FF2B5EF4-FFF2-40B4-BE49-F238E27FC236}">
                <a16:creationId xmlns:a16="http://schemas.microsoft.com/office/drawing/2014/main" id="{338DA997-CBD0-6F49-9D4A-D18CBD08C87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32" name="Picture 31" descr="imageedit_27_3890830367.jpg">
            <a:extLst>
              <a:ext uri="{FF2B5EF4-FFF2-40B4-BE49-F238E27FC236}">
                <a16:creationId xmlns:a16="http://schemas.microsoft.com/office/drawing/2014/main" id="{F3F553A3-E390-4547-8536-4D1CBFE54D8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5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</TotalTime>
  <Words>585</Words>
  <Application>Microsoft Macintosh PowerPoint</Application>
  <PresentationFormat>On-screen Show (4:3)</PresentationFormat>
  <Paragraphs>88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Girls Version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PowerPoint Presentation</vt:lpstr>
      <vt:lpstr>Evaluation: is she good or bad? </vt:lpstr>
      <vt:lpstr>PowerPoint Presentation</vt:lpstr>
      <vt:lpstr>Preference: Do you like her or you don’t like her?</vt:lpstr>
      <vt:lpstr>Preference: do you like her a little or a lot?  do you kind of don’t like her or really don’t like her?</vt:lpstr>
      <vt:lpstr>PowerPoint Presentation</vt:lpstr>
      <vt:lpstr>Evaluation: is she good or bad? </vt:lpstr>
      <vt:lpstr>PowerPoint Presentation</vt:lpstr>
      <vt:lpstr>Preference: Do you like her or you don’t like her?</vt:lpstr>
      <vt:lpstr>Preference: do you like her a little or a lot?  do you kind of don’t like her or really don’t like her?</vt:lpstr>
      <vt:lpstr>PowerPoint Presentation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Test Questions</vt:lpstr>
      <vt:lpstr>PowerPoint Presentation</vt:lpstr>
      <vt:lpstr>Evaluation: is she good or bad? </vt:lpstr>
      <vt:lpstr>PowerPoint Presentation</vt:lpstr>
      <vt:lpstr>PowerPoint Presentation</vt:lpstr>
      <vt:lpstr>PowerPoint Presentation</vt:lpstr>
      <vt:lpstr>PowerPoint Presentation</vt:lpstr>
      <vt:lpstr>Evaluation: is she good or bad?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 Yang</dc:creator>
  <cp:lastModifiedBy>LI YUMAN</cp:lastModifiedBy>
  <cp:revision>109</cp:revision>
  <dcterms:created xsi:type="dcterms:W3CDTF">2016-04-29T02:00:35Z</dcterms:created>
  <dcterms:modified xsi:type="dcterms:W3CDTF">2019-10-31T00:16:26Z</dcterms:modified>
</cp:coreProperties>
</file>